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5649-EDEA-42FA-8498-A5CF4A41152C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C29-218D-4360-A2B9-CDA81B46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rical4u.com/electrical-conductor/" TargetMode="External"/><Relationship Id="rId2" Type="http://schemas.openxmlformats.org/officeDocument/2006/relationships/hyperlink" Target="https://www.electrical4u.com/faraday-law-of-electromagnetic-induc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lectrical-engineering-assignment.com/wp-content/uploads/2013/05/225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Unit-1</a:t>
            </a:r>
            <a:b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Transformer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losses in Transformer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 Copper loss</a:t>
            </a:r>
          </a:p>
          <a:p>
            <a:pPr>
              <a:buNone/>
            </a:pPr>
            <a:r>
              <a:rPr lang="en-US" dirty="0" smtClean="0"/>
              <a:t>2) Iron loss :-</a:t>
            </a:r>
          </a:p>
          <a:p>
            <a:pPr>
              <a:buNone/>
            </a:pPr>
            <a:r>
              <a:rPr lang="en-US" dirty="0" smtClean="0"/>
              <a:t>     	a) Hysteresis loss</a:t>
            </a:r>
          </a:p>
          <a:p>
            <a:pPr lvl="2">
              <a:buNone/>
            </a:pPr>
            <a:r>
              <a:rPr lang="en-US" dirty="0"/>
              <a:t> </a:t>
            </a:r>
            <a:r>
              <a:rPr lang="en-US" sz="3200" dirty="0"/>
              <a:t>b) Eddy current </a:t>
            </a:r>
            <a:r>
              <a:rPr lang="en-US" sz="3200" dirty="0" smtClean="0"/>
              <a:t>loss</a:t>
            </a:r>
          </a:p>
          <a:p>
            <a:pPr lvl="2"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  <p:pic>
        <p:nvPicPr>
          <p:cNvPr id="4098" name="Picture 2" descr="enter image description h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962400"/>
            <a:ext cx="2552700" cy="2204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Transformer Efficiency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algn="l" rtl="0"/>
            <a:r>
              <a:rPr lang="en-US" dirty="0" smtClean="0"/>
              <a:t>The power loss is converted to heat . The heat produced can be found by calculating the transformer efficiency.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00400"/>
            <a:ext cx="784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Voltage Regulation of Transformer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The voltage regulation is the percentage of </a:t>
            </a:r>
            <a:r>
              <a:rPr lang="en-US" sz="2800" dirty="0" smtClean="0"/>
              <a:t>voltage difference </a:t>
            </a:r>
            <a:r>
              <a:rPr lang="en-US" sz="2800" dirty="0"/>
              <a:t>between no load and full load </a:t>
            </a:r>
            <a:r>
              <a:rPr lang="en-US" sz="2800" dirty="0" smtClean="0"/>
              <a:t>terminal voltages </a:t>
            </a:r>
            <a:r>
              <a:rPr lang="en-US" sz="2800" dirty="0"/>
              <a:t>of a transformer with respect to its full load voltage.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81400"/>
            <a:ext cx="62341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Tx/>
              <a:buAutoNum type="arabicPeriod"/>
            </a:pPr>
            <a:r>
              <a:rPr lang="en-US" dirty="0" smtClean="0"/>
              <a:t>A transformer has a primary voltage of 230v and turns ratio of 5:1. Calculate the secondary voltage </a:t>
            </a:r>
          </a:p>
          <a:p>
            <a:pPr marL="514350" indent="-514350" algn="l" rtl="0">
              <a:buFontTx/>
              <a:buAutoNum type="arabicPeriod"/>
            </a:pPr>
            <a:r>
              <a:rPr lang="en-US" dirty="0" smtClean="0"/>
              <a:t>A transformer has 200 turns in the primary, 50 turns in the secondary, and 120 volts applied to the primary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r>
              <a:rPr lang="en-US" dirty="0" smtClean="0"/>
              <a:t>). What is the voltage across the secondary (V</a:t>
            </a:r>
            <a:r>
              <a:rPr lang="en-US" baseline="-25000" dirty="0" smtClean="0"/>
              <a:t> s</a:t>
            </a:r>
            <a:r>
              <a:rPr lang="en-US" dirty="0" smtClean="0"/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Equivalent circuit of Transformer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6" name="AutoShape 2" descr="Image result for equivalent circuit of transfor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equivalent circuit of transfor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equivalent circuit of transfor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equivalent circuit of transfor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equivalent circuit of transfor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Image result for equivalent circuit of transfor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6847111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Phasor</a:t>
            </a:r>
            <a:r>
              <a:rPr lang="en-US" dirty="0" smtClean="0">
                <a:solidFill>
                  <a:srgbClr val="FF0000"/>
                </a:solidFill>
              </a:rPr>
              <a:t> Diagram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7650" name="Picture 2" descr="vector diagram of transformer on 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4419600" cy="459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mtClean="0">
                <a:solidFill>
                  <a:srgbClr val="FF0000"/>
                </a:solidFill>
              </a:rPr>
              <a:t>What is transformer?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Transformers are electrical devices used to convert or "transform" AC voltage from one level to another. (high to low or low to high)</a:t>
            </a:r>
          </a:p>
          <a:p>
            <a:pPr algn="l" rtl="0"/>
            <a:r>
              <a:rPr lang="en-US" dirty="0" smtClean="0"/>
              <a:t>Input and output are AC</a:t>
            </a:r>
          </a:p>
          <a:p>
            <a:pPr algn="l" rtl="0"/>
            <a:r>
              <a:rPr lang="en-US" dirty="0" smtClean="0"/>
              <a:t>They do this by  the principle of electromagnetic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838200"/>
            <a:ext cx="81534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Symbol of Transformer</a:t>
            </a:r>
          </a:p>
        </p:txBody>
      </p:sp>
      <p:pic>
        <p:nvPicPr>
          <p:cNvPr id="6147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447800"/>
            <a:ext cx="83820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Transformer Operation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mtClean="0"/>
              <a:t>An electrical transformer normally consists of a ferromagnetic core and two coils called "windings". </a:t>
            </a:r>
          </a:p>
          <a:p>
            <a:pPr algn="l" rtl="0"/>
            <a:r>
              <a:rPr lang="en-US" smtClean="0"/>
              <a:t>A transformer uses </a:t>
            </a:r>
            <a:r>
              <a:rPr lang="en-US" smtClean="0">
                <a:solidFill>
                  <a:srgbClr val="C00000"/>
                </a:solidFill>
              </a:rPr>
              <a:t>the principle of mutual inductance</a:t>
            </a:r>
            <a:r>
              <a:rPr lang="en-US" smtClean="0"/>
              <a:t> to create an AC voltage in the secondary coil from the alternating electric current flowing through the primary coil.</a:t>
            </a:r>
          </a:p>
          <a:p>
            <a:pPr algn="l" rtl="0"/>
            <a:r>
              <a:rPr lang="en-US" smtClean="0"/>
              <a:t>The voltage induced in the secondary can be used to drive a load.</a:t>
            </a:r>
          </a:p>
          <a:p>
            <a:pPr algn="l" rtl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Transformer Structure</a:t>
            </a:r>
          </a:p>
        </p:txBody>
      </p:sp>
      <p:pic>
        <p:nvPicPr>
          <p:cNvPr id="8195" name="Content Placeholder 3" descr="electrical-transformer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524000"/>
            <a:ext cx="77724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Transformer Operation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working principle of transformer is very simple. It depends upon </a:t>
            </a:r>
            <a:r>
              <a:rPr lang="en-US" dirty="0">
                <a:hlinkClick r:id="rId2"/>
              </a:rPr>
              <a:t>Faraday's law of electromagnetic induction</a:t>
            </a:r>
            <a:r>
              <a:rPr lang="en-US" dirty="0"/>
              <a:t>. Mutual induction between two or more winding is responsible for transformation action in an electrical transformer</a:t>
            </a:r>
            <a:r>
              <a:rPr lang="en-US" dirty="0" smtClean="0"/>
              <a:t>. Faraday's </a:t>
            </a:r>
            <a:r>
              <a:rPr lang="en-US" dirty="0"/>
              <a:t>Laws of Electromagnetic Induction </a:t>
            </a:r>
          </a:p>
          <a:p>
            <a:pPr algn="just"/>
            <a:r>
              <a:rPr lang="en-US" dirty="0"/>
              <a:t>According to these </a:t>
            </a:r>
            <a:r>
              <a:rPr lang="en-US" dirty="0">
                <a:hlinkClick r:id="rId2"/>
              </a:rPr>
              <a:t>Faraday's laws</a:t>
            </a:r>
            <a:r>
              <a:rPr lang="en-US" dirty="0"/>
              <a:t>, "Rate of change of flux linkage with respect to time is directly proportional to the induced EMF in a </a:t>
            </a:r>
            <a:r>
              <a:rPr lang="en-US" dirty="0">
                <a:hlinkClick r:id="rId3"/>
              </a:rPr>
              <a:t>conductor</a:t>
            </a:r>
            <a:r>
              <a:rPr lang="en-US" dirty="0"/>
              <a:t> or coil".</a:t>
            </a:r>
          </a:p>
          <a:p>
            <a:pPr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Equation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transformer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28800"/>
            <a:ext cx="58674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71600" y="1447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AC Sinusoidal flux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Transformation Ratio “K”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92500" lnSpcReduction="20000"/>
          </a:bodyPr>
          <a:lstStyle/>
          <a:p>
            <a:pPr algn="just" fontAlgn="t"/>
            <a:r>
              <a:rPr lang="en-US" dirty="0">
                <a:latin typeface="+mj-lt"/>
                <a:ea typeface="+mj-ea"/>
                <a:cs typeface="+mj-cs"/>
              </a:rPr>
              <a:t>The transformation ratio is defined as the ratio of the secondary voltage to primary voltage. It is denoted by the letter K.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657600"/>
            <a:ext cx="2895600" cy="154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Unit-1 Transformer</vt:lpstr>
      <vt:lpstr>What is transformer?</vt:lpstr>
      <vt:lpstr>Slide 3</vt:lpstr>
      <vt:lpstr>Symbol of Transformer</vt:lpstr>
      <vt:lpstr>Transformer Operation</vt:lpstr>
      <vt:lpstr>Transformer Structure</vt:lpstr>
      <vt:lpstr>Transformer Operation</vt:lpstr>
      <vt:lpstr>EMF Equation of transformer </vt:lpstr>
      <vt:lpstr>Transformation Ratio “K”</vt:lpstr>
      <vt:lpstr>Types of losses in Transformer</vt:lpstr>
      <vt:lpstr>Transformer Efficiency</vt:lpstr>
      <vt:lpstr>Voltage Regulation of Transformer</vt:lpstr>
      <vt:lpstr>Problems</vt:lpstr>
      <vt:lpstr>Equivalent circuit of Transformer</vt:lpstr>
      <vt:lpstr>Phasor Diagram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Unit-1 Transformer</dc:title>
  <dc:subject>Machines-1</dc:subject>
  <dc:creator>pc;Sheikh Nawaz</dc:creator>
  <cp:lastModifiedBy>ADMIN</cp:lastModifiedBy>
  <cp:revision>3</cp:revision>
  <dcterms:created xsi:type="dcterms:W3CDTF">2017-01-18T08:42:30Z</dcterms:created>
  <dcterms:modified xsi:type="dcterms:W3CDTF">2018-07-24T10:14:09Z</dcterms:modified>
</cp:coreProperties>
</file>